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56" r:id="rId3"/>
    <p:sldId id="263" r:id="rId4"/>
    <p:sldId id="262" r:id="rId5"/>
    <p:sldId id="261" r:id="rId6"/>
    <p:sldId id="260" r:id="rId7"/>
    <p:sldId id="264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nessa medeiros" initials="vm" lastIdx="2" clrIdx="0">
    <p:extLst>
      <p:ext uri="{19B8F6BF-5375-455C-9EA6-DF929625EA0E}">
        <p15:presenceInfo xmlns:p15="http://schemas.microsoft.com/office/powerpoint/2012/main" userId="5c80a0114e73710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1B521D"/>
    <a:srgbClr val="BF620B"/>
    <a:srgbClr val="828282"/>
    <a:srgbClr val="72027C"/>
    <a:srgbClr val="B8831C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636326-806E-4716-BB25-E661DF168AFA}" v="16" dt="2022-05-28T01:46:02.467"/>
    <p1510:client id="{6E3E6DBB-F39C-4013-8CFC-7BCA353828CC}" v="4" dt="2022-05-30T17:05:51.033"/>
    <p1510:client id="{7A21F234-DE1C-4CBC-AD0A-0D0E153FAF50}" v="836" dt="2022-05-31T23:48:17.149"/>
    <p1510:client id="{C3A7BE34-3F66-4613-8130-ED7DDEAE8166}" v="61" dt="2022-05-28T02:29:07.0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Relationship Id="rId14" Type="http://schemas.microsoft.com/office/2015/10/relationships/revisionInfo" Target="revisionInfo.xml"/></Relationships>
</file>

<file path=ppt/media/image1.png>
</file>

<file path=ppt/media/image10.pn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318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79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165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312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278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170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475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156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934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615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45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179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8C5CE2F2-DFEB-FAF9-47B7-330A7B1519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88" b="2879"/>
          <a:stretch/>
        </p:blipFill>
        <p:spPr>
          <a:xfrm>
            <a:off x="-905753" y="1282"/>
            <a:ext cx="13097753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85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>
            <a:extLst>
              <a:ext uri="{FF2B5EF4-FFF2-40B4-BE49-F238E27FC236}">
                <a16:creationId xmlns:a16="http://schemas.microsoft.com/office/drawing/2014/main" id="{822CB717-F909-667E-0CEF-65493F00D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-863"/>
            <a:ext cx="12203501" cy="1008141"/>
          </a:xfrm>
          <a:prstGeom prst="rect">
            <a:avLst/>
          </a:prstGeom>
        </p:spPr>
      </p:pic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6C09F363-79DA-2094-8843-B9D373239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606" y="3738"/>
            <a:ext cx="1751163" cy="998939"/>
          </a:xfrm>
          <a:prstGeom prst="rect">
            <a:avLst/>
          </a:prstGeom>
        </p:spPr>
      </p:pic>
      <p:pic>
        <p:nvPicPr>
          <p:cNvPr id="6" name="Imagem 7">
            <a:extLst>
              <a:ext uri="{FF2B5EF4-FFF2-40B4-BE49-F238E27FC236}">
                <a16:creationId xmlns:a16="http://schemas.microsoft.com/office/drawing/2014/main" id="{4A3B9B2E-995E-809A-8650-61E3057375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3420" y="1007853"/>
            <a:ext cx="7085161" cy="584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>
            <a:extLst>
              <a:ext uri="{FF2B5EF4-FFF2-40B4-BE49-F238E27FC236}">
                <a16:creationId xmlns:a16="http://schemas.microsoft.com/office/drawing/2014/main" id="{822CB717-F909-667E-0CEF-65493F00D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-863"/>
            <a:ext cx="12203501" cy="1008141"/>
          </a:xfrm>
          <a:prstGeom prst="rect">
            <a:avLst/>
          </a:prstGeom>
        </p:spPr>
      </p:pic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6C09F363-79DA-2094-8843-B9D373239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606" y="3738"/>
            <a:ext cx="1751163" cy="998939"/>
          </a:xfrm>
          <a:prstGeom prst="rect">
            <a:avLst/>
          </a:prstGeom>
        </p:spPr>
      </p:pic>
      <p:pic>
        <p:nvPicPr>
          <p:cNvPr id="2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659F50EC-1595-2E97-C397-72CD67972E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1578" y="2266128"/>
            <a:ext cx="5982568" cy="5141473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A06F60B9-CA63-DB27-13B7-2A05860F9EF8}"/>
              </a:ext>
            </a:extLst>
          </p:cNvPr>
          <p:cNvSpPr txBox="1"/>
          <p:nvPr/>
        </p:nvSpPr>
        <p:spPr>
          <a:xfrm>
            <a:off x="4641240" y="1383956"/>
            <a:ext cx="28832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 err="1"/>
              <a:t>Impossível</a:t>
            </a:r>
            <a:r>
              <a:rPr lang="en-GB" sz="4400" dirty="0"/>
              <a:t>?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2693120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>
            <a:extLst>
              <a:ext uri="{FF2B5EF4-FFF2-40B4-BE49-F238E27FC236}">
                <a16:creationId xmlns:a16="http://schemas.microsoft.com/office/drawing/2014/main" id="{822CB717-F909-667E-0CEF-65493F00D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9" y="7997"/>
            <a:ext cx="12185781" cy="760049"/>
          </a:xfrm>
          <a:prstGeom prst="rect">
            <a:avLst/>
          </a:prstGeom>
        </p:spPr>
      </p:pic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6C09F363-79DA-2094-8843-B9D373239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560" y="39179"/>
            <a:ext cx="1228396" cy="724266"/>
          </a:xfrm>
          <a:prstGeom prst="rect">
            <a:avLst/>
          </a:prstGeom>
        </p:spPr>
      </p:pic>
      <p:pic>
        <p:nvPicPr>
          <p:cNvPr id="7" name="Imagem 7" descr="Uma imagem contendo noite, escuro, abajur, luz&#10;&#10;Descrição gerada automaticamente">
            <a:extLst>
              <a:ext uri="{FF2B5EF4-FFF2-40B4-BE49-F238E27FC236}">
                <a16:creationId xmlns:a16="http://schemas.microsoft.com/office/drawing/2014/main" id="{89108B8C-C278-2A05-FCE3-29D7B0FE5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6250" y="4842290"/>
            <a:ext cx="1863453" cy="108942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0" name="CaixaDeTexto 1">
            <a:extLst>
              <a:ext uri="{FF2B5EF4-FFF2-40B4-BE49-F238E27FC236}">
                <a16:creationId xmlns:a16="http://schemas.microsoft.com/office/drawing/2014/main" id="{B6250E84-2A85-25F9-C6A5-8A8DC6B37FBB}"/>
              </a:ext>
            </a:extLst>
          </p:cNvPr>
          <p:cNvSpPr txBox="1"/>
          <p:nvPr/>
        </p:nvSpPr>
        <p:spPr>
          <a:xfrm>
            <a:off x="1494787" y="1430415"/>
            <a:ext cx="3892498" cy="384720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ea typeface="+mn-lt"/>
                <a:cs typeface="+mn-lt"/>
              </a:rPr>
              <a:t>    </a:t>
            </a:r>
            <a:r>
              <a:rPr lang="pt-BR" sz="4000" dirty="0">
                <a:ea typeface="+mn-lt"/>
                <a:cs typeface="+mn-lt"/>
              </a:rPr>
              <a:t>Porque Viajar</a:t>
            </a:r>
            <a:r>
              <a:rPr lang="pt-BR" sz="4000" dirty="0">
                <a:latin typeface="Consolas"/>
              </a:rPr>
              <a:t>?</a:t>
            </a:r>
            <a:r>
              <a:rPr lang="pt-BR" dirty="0">
                <a:latin typeface="Consolas"/>
              </a:rPr>
              <a:t> </a:t>
            </a:r>
            <a:endParaRPr lang="en-US" dirty="0">
              <a:ea typeface="+mn-lt"/>
              <a:cs typeface="+mn-lt"/>
            </a:endParaRPr>
          </a:p>
          <a:p>
            <a:endParaRPr lang="pt-BR" dirty="0">
              <a:latin typeface="Calibri" panose="020F0502020204030204"/>
              <a:ea typeface="+mn-lt"/>
              <a:cs typeface="+mn-lt"/>
            </a:endParaRPr>
          </a:p>
          <a:p>
            <a:r>
              <a:rPr lang="pt-BR" sz="2400" dirty="0">
                <a:solidFill>
                  <a:schemeClr val="accent1">
                    <a:lumMod val="50000"/>
                  </a:schemeClr>
                </a:solidFill>
                <a:latin typeface="Consolas"/>
              </a:rPr>
              <a:t>Prazer Pelo Diferente.</a:t>
            </a:r>
            <a:r>
              <a:rPr lang="pt-BR" sz="2400" dirty="0">
                <a:latin typeface="Consolas"/>
              </a:rPr>
              <a:t> </a:t>
            </a:r>
            <a:endParaRPr lang="en-US" sz="2400">
              <a:ea typeface="+mn-lt"/>
              <a:cs typeface="+mn-lt"/>
            </a:endParaRPr>
          </a:p>
          <a:p>
            <a:endParaRPr lang="pt-BR" sz="2400" dirty="0">
              <a:ea typeface="+mn-lt"/>
              <a:cs typeface="+mn-lt"/>
            </a:endParaRPr>
          </a:p>
          <a:p>
            <a:r>
              <a:rPr lang="pt-BR" sz="2400" b="1" dirty="0" err="1">
                <a:solidFill>
                  <a:srgbClr val="B8831C"/>
                </a:solidFill>
                <a:latin typeface="Consolas"/>
              </a:rPr>
              <a:t>MindBlowing</a:t>
            </a:r>
            <a:r>
              <a:rPr lang="pt-BR" sz="2400" b="1" dirty="0">
                <a:solidFill>
                  <a:srgbClr val="B8831C"/>
                </a:solidFill>
                <a:latin typeface="Consolas"/>
              </a:rPr>
              <a:t>.</a:t>
            </a:r>
            <a:endParaRPr lang="en-US" sz="2400" b="1">
              <a:solidFill>
                <a:srgbClr val="B8831C"/>
              </a:solidFill>
              <a:ea typeface="+mn-lt"/>
              <a:cs typeface="+mn-lt"/>
            </a:endParaRPr>
          </a:p>
          <a:p>
            <a:endParaRPr lang="pt-BR" sz="2400" dirty="0">
              <a:ea typeface="+mn-lt"/>
              <a:cs typeface="+mn-lt"/>
            </a:endParaRPr>
          </a:p>
          <a:p>
            <a:r>
              <a:rPr lang="pt-BR" sz="2400" dirty="0">
                <a:solidFill>
                  <a:srgbClr val="72027C"/>
                </a:solidFill>
                <a:latin typeface="Consolas"/>
              </a:rPr>
              <a:t>Medo da Morte (?)</a:t>
            </a:r>
            <a:endParaRPr lang="en-US" sz="2400">
              <a:solidFill>
                <a:srgbClr val="72027C"/>
              </a:solidFill>
              <a:ea typeface="+mn-lt"/>
              <a:cs typeface="+mn-lt"/>
            </a:endParaRPr>
          </a:p>
          <a:p>
            <a:endParaRPr lang="pt-BR" sz="2400" dirty="0">
              <a:ea typeface="+mn-lt"/>
              <a:cs typeface="+mn-lt"/>
            </a:endParaRPr>
          </a:p>
          <a:p>
            <a:pPr algn="l"/>
            <a:endParaRPr lang="pt-BR" dirty="0">
              <a:cs typeface="Calibri"/>
            </a:endParaRPr>
          </a:p>
        </p:txBody>
      </p:sp>
      <p:pic>
        <p:nvPicPr>
          <p:cNvPr id="11" name="Imagem 11">
            <a:extLst>
              <a:ext uri="{FF2B5EF4-FFF2-40B4-BE49-F238E27FC236}">
                <a16:creationId xmlns:a16="http://schemas.microsoft.com/office/drawing/2014/main" id="{FE3D7090-BA2E-E9FC-C1D3-480E93B10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3246" y="2501024"/>
            <a:ext cx="925525" cy="134183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15BB783-9AC8-C14E-7455-B63B8EF34861}"/>
              </a:ext>
            </a:extLst>
          </p:cNvPr>
          <p:cNvSpPr txBox="1"/>
          <p:nvPr/>
        </p:nvSpPr>
        <p:spPr>
          <a:xfrm>
            <a:off x="6579560" y="1431524"/>
            <a:ext cx="487857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000" dirty="0">
                <a:cs typeface="Calibri"/>
              </a:rPr>
              <a:t>Porque Programação?</a:t>
            </a:r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65DF4898-98A8-1306-3403-643EF71B15F1}"/>
              </a:ext>
            </a:extLst>
          </p:cNvPr>
          <p:cNvCxnSpPr/>
          <p:nvPr/>
        </p:nvCxnSpPr>
        <p:spPr>
          <a:xfrm>
            <a:off x="6018653" y="983026"/>
            <a:ext cx="27542" cy="5692047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A305542-02CD-B3EA-4DA9-281C4F3B5837}"/>
              </a:ext>
            </a:extLst>
          </p:cNvPr>
          <p:cNvSpPr txBox="1"/>
          <p:nvPr/>
        </p:nvSpPr>
        <p:spPr>
          <a:xfrm>
            <a:off x="6422261" y="2676524"/>
            <a:ext cx="5203632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dirty="0">
                <a:solidFill>
                  <a:srgbClr val="828282"/>
                </a:solidFill>
                <a:cs typeface="Calibri"/>
              </a:rPr>
              <a:t>                                  Problemas de Lógica.</a:t>
            </a:r>
          </a:p>
          <a:p>
            <a:endParaRPr lang="pt-BR" sz="2400" b="1" dirty="0">
              <a:solidFill>
                <a:srgbClr val="828282"/>
              </a:solidFill>
              <a:cs typeface="Calibri"/>
            </a:endParaRPr>
          </a:p>
          <a:p>
            <a:endParaRPr lang="pt-BR" sz="2400" dirty="0">
              <a:solidFill>
                <a:srgbClr val="000000"/>
              </a:solidFill>
              <a:cs typeface="Calibri"/>
            </a:endParaRPr>
          </a:p>
          <a:p>
            <a:r>
              <a:rPr lang="pt-BR" sz="2400" b="1" dirty="0">
                <a:solidFill>
                  <a:srgbClr val="BF620B"/>
                </a:solidFill>
                <a:cs typeface="Calibri"/>
              </a:rPr>
              <a:t>Matemática.</a:t>
            </a:r>
          </a:p>
          <a:p>
            <a:endParaRPr lang="pt-BR" sz="2400" b="1" dirty="0">
              <a:solidFill>
                <a:srgbClr val="BF620B"/>
              </a:solidFill>
              <a:cs typeface="Calibri"/>
            </a:endParaRPr>
          </a:p>
          <a:p>
            <a:endParaRPr lang="pt-BR" sz="2400" dirty="0">
              <a:solidFill>
                <a:srgbClr val="000000"/>
              </a:solidFill>
              <a:cs typeface="Calibri"/>
            </a:endParaRPr>
          </a:p>
          <a:p>
            <a:endParaRPr lang="pt-BR" sz="2400" dirty="0">
              <a:solidFill>
                <a:srgbClr val="000000"/>
              </a:solidFill>
              <a:cs typeface="Calibri"/>
            </a:endParaRPr>
          </a:p>
          <a:p>
            <a:r>
              <a:rPr lang="pt-BR" sz="2400" b="1" dirty="0">
                <a:solidFill>
                  <a:srgbClr val="1B521D"/>
                </a:solidFill>
                <a:cs typeface="Calibri"/>
              </a:rPr>
              <a:t>                                     Esperança.</a:t>
            </a:r>
          </a:p>
        </p:txBody>
      </p:sp>
      <p:pic>
        <p:nvPicPr>
          <p:cNvPr id="17" name="Imagem 17" descr="Uma imagem contendo homem, escuro, foto, olhando&#10;&#10;Descrição gerada automaticamente">
            <a:extLst>
              <a:ext uri="{FF2B5EF4-FFF2-40B4-BE49-F238E27FC236}">
                <a16:creationId xmlns:a16="http://schemas.microsoft.com/office/drawing/2014/main" id="{7EE73572-8391-1450-8D97-8DD3A8AEF7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5195" y="2869996"/>
            <a:ext cx="971321" cy="1356705"/>
          </a:xfrm>
          <a:prstGeom prst="rect">
            <a:avLst/>
          </a:prstGeom>
        </p:spPr>
      </p:pic>
      <p:pic>
        <p:nvPicPr>
          <p:cNvPr id="18" name="Imagem 18" descr="Uma imagem contendo Diagrama&#10;&#10;Descrição gerada automaticamente">
            <a:extLst>
              <a:ext uri="{FF2B5EF4-FFF2-40B4-BE49-F238E27FC236}">
                <a16:creationId xmlns:a16="http://schemas.microsoft.com/office/drawing/2014/main" id="{E65103C1-890C-69E9-3A94-DB53DFA676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5147" y="1956412"/>
            <a:ext cx="1669055" cy="1669055"/>
          </a:xfrm>
          <a:prstGeom prst="rect">
            <a:avLst/>
          </a:prstGeom>
        </p:spPr>
      </p:pic>
      <p:pic>
        <p:nvPicPr>
          <p:cNvPr id="19" name="Imagem 19" descr="Diagrama&#10;&#10;Descrição gerada automaticamente">
            <a:extLst>
              <a:ext uri="{FF2B5EF4-FFF2-40B4-BE49-F238E27FC236}">
                <a16:creationId xmlns:a16="http://schemas.microsoft.com/office/drawing/2014/main" id="{98774462-F321-115C-8C7E-96794223CB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94424" y="3278435"/>
            <a:ext cx="1880212" cy="1613972"/>
          </a:xfrm>
          <a:prstGeom prst="rect">
            <a:avLst/>
          </a:prstGeom>
        </p:spPr>
      </p:pic>
      <p:pic>
        <p:nvPicPr>
          <p:cNvPr id="20" name="Imagem 20" descr="Imagem de jogo de vídeo game&#10;&#10;Descrição gerada automaticamente">
            <a:extLst>
              <a:ext uri="{FF2B5EF4-FFF2-40B4-BE49-F238E27FC236}">
                <a16:creationId xmlns:a16="http://schemas.microsoft.com/office/drawing/2014/main" id="{72B0AABD-0BFA-986E-40B8-9B818C5EE19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72688" y="4582098"/>
            <a:ext cx="1540526" cy="154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686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>
            <a:extLst>
              <a:ext uri="{FF2B5EF4-FFF2-40B4-BE49-F238E27FC236}">
                <a16:creationId xmlns:a16="http://schemas.microsoft.com/office/drawing/2014/main" id="{822CB717-F909-667E-0CEF-65493F00D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-863"/>
            <a:ext cx="12203501" cy="1008141"/>
          </a:xfrm>
          <a:prstGeom prst="rect">
            <a:avLst/>
          </a:prstGeom>
        </p:spPr>
      </p:pic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6C09F363-79DA-2094-8843-B9D373239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606" y="3738"/>
            <a:ext cx="1751163" cy="99893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AA607F2-9F0B-8AB6-9B8E-200B9E8AFA3A}"/>
              </a:ext>
            </a:extLst>
          </p:cNvPr>
          <p:cNvSpPr txBox="1"/>
          <p:nvPr/>
        </p:nvSpPr>
        <p:spPr>
          <a:xfrm>
            <a:off x="4070766" y="1482812"/>
            <a:ext cx="40504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Meus </a:t>
            </a:r>
            <a:r>
              <a:rPr lang="en-GB" sz="3200" dirty="0" err="1"/>
              <a:t>Maiores</a:t>
            </a:r>
            <a:r>
              <a:rPr lang="en-GB" sz="3200" dirty="0"/>
              <a:t> </a:t>
            </a:r>
            <a:r>
              <a:rPr lang="en-GB" sz="3200" dirty="0" err="1"/>
              <a:t>Desafios</a:t>
            </a:r>
            <a:endParaRPr lang="pt-BR" sz="32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B805AB1-65F9-4652-EA55-FD14EC2C05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052" y="3369274"/>
            <a:ext cx="2747319" cy="274731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12E3CFF-3F15-E299-4962-C7D040E33C4C}"/>
              </a:ext>
            </a:extLst>
          </p:cNvPr>
          <p:cNvSpPr txBox="1"/>
          <p:nvPr/>
        </p:nvSpPr>
        <p:spPr>
          <a:xfrm>
            <a:off x="1653928" y="2520778"/>
            <a:ext cx="13135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Tempo</a:t>
            </a:r>
            <a:endParaRPr lang="pt-BR" sz="3200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0DA287C-9E0F-782E-FD28-B48CB9BC6B5A}"/>
              </a:ext>
            </a:extLst>
          </p:cNvPr>
          <p:cNvSpPr/>
          <p:nvPr/>
        </p:nvSpPr>
        <p:spPr>
          <a:xfrm>
            <a:off x="313038" y="2339546"/>
            <a:ext cx="3880022" cy="4135395"/>
          </a:xfrm>
          <a:prstGeom prst="rect">
            <a:avLst/>
          </a:prstGeom>
          <a:noFill/>
          <a:ln w="57150">
            <a:solidFill>
              <a:srgbClr val="FF9933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308F414-A9B3-9422-E3C0-38D00A8057AC}"/>
              </a:ext>
            </a:extLst>
          </p:cNvPr>
          <p:cNvSpPr/>
          <p:nvPr/>
        </p:nvSpPr>
        <p:spPr>
          <a:xfrm>
            <a:off x="7504671" y="2339546"/>
            <a:ext cx="3880022" cy="4135395"/>
          </a:xfrm>
          <a:prstGeom prst="rect">
            <a:avLst/>
          </a:prstGeom>
          <a:noFill/>
          <a:ln w="57150">
            <a:solidFill>
              <a:srgbClr val="FF9933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3A6AD4C4-571F-179C-CBB9-B91281A55B9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231" y="3317769"/>
            <a:ext cx="2850328" cy="2850328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C37750AC-2396-8835-F506-48BD8A41246D}"/>
              </a:ext>
            </a:extLst>
          </p:cNvPr>
          <p:cNvSpPr txBox="1"/>
          <p:nvPr/>
        </p:nvSpPr>
        <p:spPr>
          <a:xfrm>
            <a:off x="5417076" y="3822468"/>
            <a:ext cx="9704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000" dirty="0"/>
              <a:t>VS</a:t>
            </a:r>
            <a:endParaRPr lang="pt-BR" sz="6000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4249600-C9B8-A5C1-3DD9-05C407D7025C}"/>
              </a:ext>
            </a:extLst>
          </p:cNvPr>
          <p:cNvSpPr txBox="1"/>
          <p:nvPr/>
        </p:nvSpPr>
        <p:spPr>
          <a:xfrm>
            <a:off x="8889612" y="2511555"/>
            <a:ext cx="11608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 err="1"/>
              <a:t>Ideias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361803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>
            <a:extLst>
              <a:ext uri="{FF2B5EF4-FFF2-40B4-BE49-F238E27FC236}">
                <a16:creationId xmlns:a16="http://schemas.microsoft.com/office/drawing/2014/main" id="{822CB717-F909-667E-0CEF-65493F00D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-863"/>
            <a:ext cx="12203501" cy="1008141"/>
          </a:xfrm>
          <a:prstGeom prst="rect">
            <a:avLst/>
          </a:prstGeom>
        </p:spPr>
      </p:pic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6C09F363-79DA-2094-8843-B9D373239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606" y="3738"/>
            <a:ext cx="1751163" cy="99893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D50B7BF-6F64-224C-16C9-51BF22787C4E}"/>
              </a:ext>
            </a:extLst>
          </p:cNvPr>
          <p:cNvSpPr txBox="1"/>
          <p:nvPr/>
        </p:nvSpPr>
        <p:spPr>
          <a:xfrm>
            <a:off x="4923116" y="1335375"/>
            <a:ext cx="23601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 err="1"/>
              <a:t>Superação</a:t>
            </a:r>
            <a:endParaRPr lang="pt-BR" sz="4000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4ED66E6-79BB-90F2-9699-FBFC7BAFD5F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1" y="1966527"/>
            <a:ext cx="6277232" cy="47715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61B13B3-5E2C-0E48-AF0D-A39FAC90151E}"/>
              </a:ext>
            </a:extLst>
          </p:cNvPr>
          <p:cNvSpPr txBox="1"/>
          <p:nvPr/>
        </p:nvSpPr>
        <p:spPr>
          <a:xfrm>
            <a:off x="3936636" y="2891480"/>
            <a:ext cx="21665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Conseguir</a:t>
            </a:r>
            <a:r>
              <a:rPr lang="en-GB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28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organizar</a:t>
            </a:r>
            <a:r>
              <a:rPr lang="en-GB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28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os</a:t>
            </a:r>
            <a:r>
              <a:rPr lang="en-GB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28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horários</a:t>
            </a:r>
            <a:r>
              <a:rPr lang="pt-B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A455448-C1ED-9115-32A8-29317A2C382F}"/>
              </a:ext>
            </a:extLst>
          </p:cNvPr>
          <p:cNvSpPr txBox="1"/>
          <p:nvPr/>
        </p:nvSpPr>
        <p:spPr>
          <a:xfrm>
            <a:off x="6941980" y="2771677"/>
            <a:ext cx="1239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2">
                    <a:lumMod val="25000"/>
                  </a:schemeClr>
                </a:solidFill>
              </a:rPr>
              <a:t>Planner</a:t>
            </a:r>
            <a:endParaRPr lang="pt-BR" sz="2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541F774-8CA8-64E5-28D4-6A6D5005EE40}"/>
              </a:ext>
            </a:extLst>
          </p:cNvPr>
          <p:cNvSpPr txBox="1"/>
          <p:nvPr/>
        </p:nvSpPr>
        <p:spPr>
          <a:xfrm>
            <a:off x="6998502" y="4038492"/>
            <a:ext cx="1183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Limites</a:t>
            </a:r>
            <a:endParaRPr lang="pt-BR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440F6F6A-F8A1-0601-9DE6-A2C30C1FF0B7}"/>
              </a:ext>
            </a:extLst>
          </p:cNvPr>
          <p:cNvSpPr txBox="1"/>
          <p:nvPr/>
        </p:nvSpPr>
        <p:spPr>
          <a:xfrm>
            <a:off x="3808949" y="5362833"/>
            <a:ext cx="8289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BD</a:t>
            </a:r>
            <a:endParaRPr lang="pt-BR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C159D1D-30AD-1823-D6D3-E9C0EF0ACE77}"/>
              </a:ext>
            </a:extLst>
          </p:cNvPr>
          <p:cNvSpPr txBox="1"/>
          <p:nvPr/>
        </p:nvSpPr>
        <p:spPr>
          <a:xfrm rot="1459541">
            <a:off x="5225802" y="5496505"/>
            <a:ext cx="1325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/>
              <a:t>DOCUMENTAÇÃO</a:t>
            </a:r>
            <a:endParaRPr lang="pt-BR" sz="1200"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AF96AB8-D05D-5C93-1992-B6B9765388A8}"/>
              </a:ext>
            </a:extLst>
          </p:cNvPr>
          <p:cNvSpPr txBox="1"/>
          <p:nvPr/>
        </p:nvSpPr>
        <p:spPr>
          <a:xfrm>
            <a:off x="6788706" y="5357482"/>
            <a:ext cx="1452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Fracasso</a:t>
            </a:r>
            <a:endParaRPr lang="pt-BR" sz="2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5061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>
            <a:extLst>
              <a:ext uri="{FF2B5EF4-FFF2-40B4-BE49-F238E27FC236}">
                <a16:creationId xmlns:a16="http://schemas.microsoft.com/office/drawing/2014/main" id="{822CB717-F909-667E-0CEF-65493F00D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-863"/>
            <a:ext cx="12203501" cy="1008141"/>
          </a:xfrm>
          <a:prstGeom prst="rect">
            <a:avLst/>
          </a:prstGeom>
        </p:spPr>
      </p:pic>
      <p:pic>
        <p:nvPicPr>
          <p:cNvPr id="4" name="Imagem 4" descr="Logotipo&#10;&#10;Descrição gerada automaticamente">
            <a:extLst>
              <a:ext uri="{FF2B5EF4-FFF2-40B4-BE49-F238E27FC236}">
                <a16:creationId xmlns:a16="http://schemas.microsoft.com/office/drawing/2014/main" id="{6C09F363-79DA-2094-8843-B9D373239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606" y="3738"/>
            <a:ext cx="1751163" cy="998939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701E2D4-C37E-E012-A38D-0082ECC2B3A5}"/>
              </a:ext>
            </a:extLst>
          </p:cNvPr>
          <p:cNvSpPr txBox="1"/>
          <p:nvPr/>
        </p:nvSpPr>
        <p:spPr>
          <a:xfrm>
            <a:off x="4629149" y="3019425"/>
            <a:ext cx="18764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Valores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dirty="0" err="1"/>
              <a:t>Amizade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7690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48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vanessa medeiros</cp:lastModifiedBy>
  <cp:revision>230</cp:revision>
  <dcterms:created xsi:type="dcterms:W3CDTF">2022-05-28T01:30:34Z</dcterms:created>
  <dcterms:modified xsi:type="dcterms:W3CDTF">2022-06-01T01:47:21Z</dcterms:modified>
</cp:coreProperties>
</file>

<file path=docProps/thumbnail.jpeg>
</file>